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7" r:id="rId8"/>
    <p:sldId id="261" r:id="rId9"/>
    <p:sldId id="268" r:id="rId10"/>
    <p:sldId id="273" r:id="rId11"/>
    <p:sldId id="262" r:id="rId12"/>
    <p:sldId id="264" r:id="rId13"/>
    <p:sldId id="269" r:id="rId14"/>
    <p:sldId id="271" r:id="rId15"/>
    <p:sldId id="274" r:id="rId16"/>
    <p:sldId id="265" r:id="rId17"/>
    <p:sldId id="266" r:id="rId18"/>
    <p:sldId id="27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9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9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5AD6B-FBD2-4296-88BA-CEB8014D8CE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D4717-1DE0-4621-B344-0FDDA0B9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2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" y="0"/>
            <a:ext cx="12190731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"/>
            <a:ext cx="12192000" cy="68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35" y="175930"/>
            <a:ext cx="8682318" cy="65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" y="0"/>
            <a:ext cx="12190731" cy="68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7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"/>
            <a:ext cx="12196765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Smadar</dc:creator>
  <cp:lastModifiedBy>Smady Mair</cp:lastModifiedBy>
  <cp:revision>4</cp:revision>
  <dcterms:created xsi:type="dcterms:W3CDTF">2018-11-14T02:59:15Z</dcterms:created>
  <dcterms:modified xsi:type="dcterms:W3CDTF">2018-11-15T23:52:37Z</dcterms:modified>
</cp:coreProperties>
</file>